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9462" y="2132142"/>
            <a:ext cx="7705724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897" y="2325819"/>
            <a:ext cx="9991724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184" y="2076856"/>
            <a:ext cx="7219949" cy="6134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21527"/>
            <a:ext cx="11296648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04" y="2204283"/>
            <a:ext cx="8439149" cy="58769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237" y="1028700"/>
            <a:ext cx="6515099" cy="8324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5175" y="1353781"/>
            <a:ext cx="11401424" cy="75818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6914" y="2253331"/>
            <a:ext cx="9010649" cy="57816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332311"/>
            <a:ext cx="11296648" cy="56197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6082" y="2210859"/>
            <a:ext cx="8515349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198109"/>
            <a:ext cx="11296648" cy="58864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2914" y="1493966"/>
            <a:ext cx="6162674" cy="72961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190" y="1339935"/>
            <a:ext cx="11268073" cy="76104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381755"/>
            <a:ext cx="11296648" cy="55244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0812" y="536678"/>
            <a:ext cx="9486899" cy="92106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972084"/>
            <a:ext cx="11296648" cy="63436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737" y="1502767"/>
            <a:ext cx="11029949" cy="72770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9780"/>
            <a:ext cx="11296648" cy="61912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8499" y="2219299"/>
            <a:ext cx="11315698" cy="58483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93370" y="2219299"/>
            <a:ext cx="11449050" cy="5972175"/>
            <a:chOff x="3493370" y="2219299"/>
            <a:chExt cx="11449050" cy="5972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3370" y="2219299"/>
              <a:ext cx="11296648" cy="58483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5770" y="2371699"/>
              <a:ext cx="11296648" cy="5819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670" y="921835"/>
            <a:ext cx="12420598" cy="84391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035" y="1289039"/>
            <a:ext cx="13763624" cy="7705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42" y="2223006"/>
            <a:ext cx="8648699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1047" y="1028700"/>
            <a:ext cx="12306300" cy="80486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14464"/>
            <a:ext cx="11296648" cy="62579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512" y="589456"/>
            <a:ext cx="11372848" cy="86677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42716"/>
            <a:ext cx="11296648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82" y="1297597"/>
            <a:ext cx="11810999" cy="76961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334" y="1118758"/>
            <a:ext cx="12220574" cy="80486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4806" y="1028700"/>
            <a:ext cx="6677024" cy="83248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0553" y="1028700"/>
            <a:ext cx="8543924" cy="84296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555" y="1200982"/>
            <a:ext cx="12068173" cy="80581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3321" y="1400384"/>
            <a:ext cx="11639549" cy="7858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828" y="2324617"/>
            <a:ext cx="9982199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007400"/>
            <a:ext cx="11296648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332311"/>
            <a:ext cx="11296648" cy="5619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2332311"/>
            <a:ext cx="11296648" cy="5619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5780" y="2242014"/>
            <a:ext cx="8877299" cy="5800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2214" y="2230798"/>
            <a:ext cx="8743949" cy="5829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2639" y="2237516"/>
            <a:ext cx="8820149" cy="5810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Anavi Bhujbal</dc:creator>
  <cp:keywords>DAGzfjyM2u0,BAEBCBNSlh8,0</cp:keywords>
  <dc:title>Hollywood shows and movies</dc:title>
  <dcterms:created xsi:type="dcterms:W3CDTF">2025-09-23T04:23:41Z</dcterms:created>
  <dcterms:modified xsi:type="dcterms:W3CDTF">2025-09-23T04:23:41Z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2025-09-23T00:00:00Z</vt:filetime>
  </property>
  <property fmtid="{D5CDD505-2E9C-101B-9397-08002B2CF9AE}" pid="5" name="Producer">
    <vt:lpwstr>Canva</vt:lpwstr>
  </property>
</Properties>
</file>